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3" r:id="rId2"/>
    <p:sldId id="256" r:id="rId3"/>
    <p:sldId id="31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3" autoAdjust="0"/>
    <p:restoredTop sz="94752" autoAdjust="0"/>
  </p:normalViewPr>
  <p:slideViewPr>
    <p:cSldViewPr>
      <p:cViewPr varScale="1">
        <p:scale>
          <a:sx n="112" d="100"/>
          <a:sy n="112" d="100"/>
        </p:scale>
        <p:origin x="7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7F5C-2733-4337-95B5-70FC88E081A5}" type="datetimeFigureOut">
              <a:rPr lang="es-MX" smtClean="0"/>
              <a:t>10/06/20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F26B3-7D58-42DB-8FB8-AB16E0FECCB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02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1CB8E-CC9E-4313-BD61-5AE99CF134F2}" type="datetimeFigureOut">
              <a:rPr lang="es-MX" smtClean="0"/>
              <a:pPr/>
              <a:t>10/06/20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0565-4E79-4335-ABCE-AF93D544CF85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D:\Google Drive\Varios Otra Lap\logo_umich_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628800"/>
            <a:ext cx="2808312" cy="3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D:\Google Drive\Varios Otra Lap\logo_umich_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628800"/>
            <a:ext cx="2808312" cy="3064000"/>
          </a:xfrm>
          <a:prstGeom prst="rect">
            <a:avLst/>
          </a:prstGeom>
          <a:noFill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611560" y="5157192"/>
            <a:ext cx="813690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471317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1</Words>
  <Application>Microsoft Macintosh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Calibri</vt:lpstr>
      <vt:lpstr>Arial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“Presentación de la propuesta a los Sindicatos Universitarios, para garantizar la viabilidad del actual sistema de Jubilaciones y Pensiones”</dc:title>
  <dc:creator>Moon</dc:creator>
  <cp:lastModifiedBy>Usuario de Microsoft Office</cp:lastModifiedBy>
  <cp:revision>414</cp:revision>
  <dcterms:created xsi:type="dcterms:W3CDTF">2019-08-13T02:07:17Z</dcterms:created>
  <dcterms:modified xsi:type="dcterms:W3CDTF">2020-06-10T21:56:53Z</dcterms:modified>
</cp:coreProperties>
</file>